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2" r:id="rId30"/>
    <p:sldId id="316" r:id="rId31"/>
    <p:sldId id="341" r:id="rId32"/>
    <p:sldId id="283" r:id="rId33"/>
    <p:sldId id="285" r:id="rId34"/>
    <p:sldId id="340" r:id="rId35"/>
    <p:sldId id="321" r:id="rId36"/>
    <p:sldId id="329" r:id="rId37"/>
    <p:sldId id="333" r:id="rId38"/>
    <p:sldId id="334" r:id="rId39"/>
    <p:sldId id="335" r:id="rId40"/>
    <p:sldId id="358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57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em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99.png"/><Relationship Id="rId5" Type="http://schemas.openxmlformats.org/officeDocument/2006/relationships/image" Target="../media/image64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95.png"/><Relationship Id="rId4" Type="http://schemas.openxmlformats.org/officeDocument/2006/relationships/image" Target="../media/image100.png"/><Relationship Id="rId9" Type="http://schemas.openxmlformats.org/officeDocument/2006/relationships/image" Target="../media/image10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7765</Words>
  <Application>Microsoft Office PowerPoint</Application>
  <PresentationFormat>Widescreen</PresentationFormat>
  <Paragraphs>1422</Paragraphs>
  <Slides>76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9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67</cp:revision>
  <dcterms:created xsi:type="dcterms:W3CDTF">2024-01-27T18:54:49Z</dcterms:created>
  <dcterms:modified xsi:type="dcterms:W3CDTF">2024-05-08T01:07:25Z</dcterms:modified>
</cp:coreProperties>
</file>